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4D1D48-D11D-00C4-DAB5-874FF03222CC}" v="24" dt="2021-06-22T14:51:29.1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91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59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1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78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51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36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7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275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725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19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98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65647-C5AC-4317-8424-A5D60EDB8255}" type="datetimeFigureOut">
              <a:rPr lang="cs-CZ" smtClean="0"/>
              <a:t>23.06.2021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37391-BD29-420B-83FC-270D7A60F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212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na.zidkova@vse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27" t="42282" r="6124" b="9550"/>
          <a:stretch/>
        </p:blipFill>
        <p:spPr>
          <a:xfrm>
            <a:off x="7587049" y="0"/>
            <a:ext cx="4604951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54000"/>
            <a:ext cx="10515600" cy="1202267"/>
          </a:xfrm>
        </p:spPr>
        <p:txBody>
          <a:bodyPr>
            <a:noAutofit/>
          </a:bodyPr>
          <a:lstStyle/>
          <a:p>
            <a:br>
              <a:rPr lang="cs-CZ" sz="3600" b="1" dirty="0">
                <a:solidFill>
                  <a:srgbClr val="00B0F0"/>
                </a:solidFill>
              </a:rPr>
            </a:br>
            <a:r>
              <a:rPr lang="cs-CZ" sz="3600" b="1" dirty="0">
                <a:solidFill>
                  <a:srgbClr val="00B0F0"/>
                </a:solidFill>
              </a:rPr>
              <a:t>Daně a právo v němčině</a:t>
            </a:r>
            <a:br>
              <a:rPr lang="cs-CZ" sz="3600" b="1" dirty="0">
                <a:solidFill>
                  <a:srgbClr val="00B0F0"/>
                </a:solidFill>
              </a:rPr>
            </a:br>
            <a:r>
              <a:rPr lang="cs-CZ" sz="3600" b="1" dirty="0">
                <a:solidFill>
                  <a:srgbClr val="00B0F0"/>
                </a:solidFill>
              </a:rPr>
              <a:t>v zimním semestru 2021/2022.</a:t>
            </a:r>
            <a:br>
              <a:rPr lang="cs-CZ" sz="3600" b="1" dirty="0">
                <a:solidFill>
                  <a:srgbClr val="00B0F0"/>
                </a:solidFill>
              </a:rPr>
            </a:br>
            <a:endParaRPr lang="cs-CZ" sz="3600" b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6267"/>
            <a:ext cx="10515600" cy="49106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Základní pojmy z účetnictví a zdanění v němčině</a:t>
            </a:r>
            <a:endParaRPr lang="cs-CZ" sz="36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pod vedením odborníků z Deloitte</a:t>
            </a:r>
            <a:r>
              <a:rPr lang="cs-CZ" sz="3600" dirty="0">
                <a:solidFill>
                  <a:schemeClr val="tx2"/>
                </a:solidFill>
              </a:rPr>
              <a:t>.</a:t>
            </a:r>
            <a:r>
              <a:rPr lang="cs-CZ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cs-CZ" sz="36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pPr marL="0" indent="0">
              <a:buNone/>
            </a:pPr>
            <a:r>
              <a:rPr lang="cs-CZ">
                <a:solidFill>
                  <a:srgbClr val="00B0F0"/>
                </a:solidFill>
              </a:rPr>
              <a:t>Volitelný magisterský kurz za 3 kredity (1VF452)</a:t>
            </a:r>
            <a:endParaRPr lang="cs-CZ">
              <a:solidFill>
                <a:srgbClr val="00B0F0"/>
              </a:solidFill>
              <a:cs typeface="Calibri"/>
            </a:endParaRPr>
          </a:p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Stačí středně pokročilá znalost němčiny (B1)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Termín:</a:t>
            </a:r>
            <a:r>
              <a:rPr lang="cs-CZ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každé úterý od 14:30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Více </a:t>
            </a:r>
            <a:r>
              <a:rPr lang="cs-CZ" sz="2400">
                <a:solidFill>
                  <a:schemeClr val="tx1">
                    <a:lumMod val="75000"/>
                    <a:lumOff val="25000"/>
                  </a:schemeClr>
                </a:solidFill>
              </a:rPr>
              <a:t>informací na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mailu: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hana.zidkova@vse.cz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629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62</Words>
  <Application>Microsoft Office PowerPoint</Application>
  <PresentationFormat>Širokoúhlá obrazovka</PresentationFormat>
  <Paragraphs>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 Daně a právo v němčině v zimním semestru 2021/2022. </vt:lpstr>
    </vt:vector>
  </TitlesOfParts>
  <Company>VŠE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Zídková</dc:creator>
  <cp:lastModifiedBy>Savina Finardi</cp:lastModifiedBy>
  <cp:revision>18</cp:revision>
  <dcterms:created xsi:type="dcterms:W3CDTF">2016-06-01T12:13:40Z</dcterms:created>
  <dcterms:modified xsi:type="dcterms:W3CDTF">2021-06-23T16:50:22Z</dcterms:modified>
</cp:coreProperties>
</file>